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70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48286" y="13335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B0F0"/>
                </a:solidFill>
                <a:latin typeface="+mn-lt"/>
              </a:rPr>
              <a:t>Sub-activity 2.2.1.6: </a:t>
            </a:r>
            <a:r>
              <a:rPr lang="en-US" sz="1200" b="1" dirty="0">
                <a:latin typeface="+mn-lt"/>
              </a:rPr>
              <a:t>Validation of residual tied ridging as a labor-saving technology in semi-arid areas of central Tanzania. </a:t>
            </a:r>
            <a:r>
              <a:rPr lang="en-US" sz="1200" b="1" dirty="0" err="1">
                <a:latin typeface="+mn-lt"/>
              </a:rPr>
              <a:t>Elirehema</a:t>
            </a:r>
            <a:r>
              <a:rPr lang="en-US" sz="1200" b="1" dirty="0">
                <a:latin typeface="+mn-lt"/>
              </a:rPr>
              <a:t> </a:t>
            </a:r>
            <a:r>
              <a:rPr lang="en-US" sz="1200" b="1" dirty="0" err="1">
                <a:latin typeface="+mn-lt"/>
              </a:rPr>
              <a:t>Swai</a:t>
            </a:r>
            <a:r>
              <a:rPr lang="en-US" sz="1200" b="1" dirty="0">
                <a:latin typeface="+mn-lt"/>
              </a:rPr>
              <a:t> </a:t>
            </a:r>
          </a:p>
          <a:p>
            <a:endParaRPr lang="en-US" sz="12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46012D7-0877-4FA6-B122-38F27FB1BB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274891"/>
              </p:ext>
            </p:extLst>
          </p:nvPr>
        </p:nvGraphicFramePr>
        <p:xfrm>
          <a:off x="648286" y="1828800"/>
          <a:ext cx="7772400" cy="3946064"/>
        </p:xfrm>
        <a:graphic>
          <a:graphicData uri="http://schemas.openxmlformats.org/drawingml/2006/table">
            <a:tbl>
              <a:tblPr bandRow="1"/>
              <a:tblGrid>
                <a:gridCol w="2908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52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9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14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Deliverables</a:t>
                      </a:r>
                      <a:endParaRPr lang="en-US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Status (March 2021)</a:t>
                      </a:r>
                      <a:endParaRPr lang="en-US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Status (August 2021)</a:t>
                      </a:r>
                      <a:endParaRPr lang="en-US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73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Draft manuscript from previous years’ data generation on validation of residual tied ridges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 progress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Writing of manuscript titled Validation of Residual Tied Ridging Tillage Method as a Labor-Saving Technology in Semi-arid Areas in progress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4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Preliminary evaluation on soil water status from induced drought studies evaluated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  <a:ea typeface="Calibri"/>
                          <a:cs typeface="Times New Roman"/>
                        </a:rPr>
                        <a:t>Yield components, soil water content and hydraulic potential data were collected.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 progress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9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Data uploaded on to 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Dataverse</a:t>
                      </a:r>
                      <a:endParaRPr lang="en-US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  <a:ea typeface="Calibri"/>
                          <a:cs typeface="Times New Roman"/>
                        </a:rPr>
                        <a:t>In progress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 progress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8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  <a:ea typeface="Calibri"/>
                          <a:cs typeface="Times New Roman"/>
                        </a:rPr>
                        <a:t>FtF indicators data submitted to M&amp;E/IFPRI for upload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  <a:ea typeface="Calibri"/>
                          <a:cs typeface="Times New Roman"/>
                        </a:rPr>
                        <a:t>Submitted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completed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6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Calibri"/>
                        </a:rPr>
                        <a:t>6.5 Farmers field day under rainout shelter trial conducted at Mlali.</a:t>
                      </a:r>
                      <a:endParaRPr lang="en-US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111 (66F; 45M) attended Farmer Field Day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0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  <a:ea typeface="Calibri"/>
                          <a:cs typeface="Calibri"/>
                        </a:rPr>
                        <a:t>Draft manuscript on rainout shelter trial</a:t>
                      </a:r>
                      <a:endParaRPr lang="en-US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Data processing in progress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Data processing in progress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358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Proposed action for 2021/2022</a:t>
                      </a:r>
                      <a:endParaRPr lang="en-US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9834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Preparation of manuscript on rainout shelter and submission to journal in</a:t>
                      </a:r>
                      <a:r>
                        <a:rPr lang="en-US" sz="11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collaboration with CIAT (Job Kihara; ICRAF (Dr Antony Kimaro) and SUA  (Dr Mbungu and Kobusinge PhD student)</a:t>
                      </a:r>
                      <a:endParaRPr lang="en-US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786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14</TotalTime>
  <Words>192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6</cp:revision>
  <cp:lastPrinted>2011-10-06T11:45:23Z</cp:lastPrinted>
  <dcterms:created xsi:type="dcterms:W3CDTF">2020-07-17T08:59:01Z</dcterms:created>
  <dcterms:modified xsi:type="dcterms:W3CDTF">2021-09-17T04:44:32Z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